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29F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66" d="100"/>
          <a:sy n="66" d="100"/>
        </p:scale>
        <p:origin x="600" y="1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vys Reis" userId="8975a607000e22aa" providerId="LiveId" clId="{8E70A840-6A34-49C1-9A82-459C5CA6128C}"/>
    <pc:docChg chg="undo custSel modSld">
      <pc:chgData name="Elvys Reis" userId="8975a607000e22aa" providerId="LiveId" clId="{8E70A840-6A34-49C1-9A82-459C5CA6128C}" dt="2026-10-07T21:58:54.897" v="345"/>
      <pc:docMkLst>
        <pc:docMk/>
      </pc:docMkLst>
      <pc:sldChg chg="addSp delSp modSp mod setBg">
        <pc:chgData name="Elvys Reis" userId="8975a607000e22aa" providerId="LiveId" clId="{8E70A840-6A34-49C1-9A82-459C5CA6128C}" dt="2026-10-07T21:58:35.088" v="343" actId="1036"/>
        <pc:sldMkLst>
          <pc:docMk/>
          <pc:sldMk cId="78349453" sldId="256"/>
        </pc:sldMkLst>
        <pc:spChg chg="mod">
          <ac:chgData name="Elvys Reis" userId="8975a607000e22aa" providerId="LiveId" clId="{8E70A840-6A34-49C1-9A82-459C5CA6128C}" dt="2026-10-07T21:57:05.533" v="169" actId="207"/>
          <ac:spMkLst>
            <pc:docMk/>
            <pc:sldMk cId="78349453" sldId="256"/>
            <ac:spMk id="3" creationId="{8CE5AA49-C56D-6560-45AD-0EE2AA14CF04}"/>
          </ac:spMkLst>
        </pc:spChg>
        <pc:spChg chg="add del mod">
          <ac:chgData name="Elvys Reis" userId="8975a607000e22aa" providerId="LiveId" clId="{8E70A840-6A34-49C1-9A82-459C5CA6128C}" dt="2026-10-07T21:50:59.656" v="117" actId="478"/>
          <ac:spMkLst>
            <pc:docMk/>
            <pc:sldMk cId="78349453" sldId="256"/>
            <ac:spMk id="10" creationId="{AAC42CBE-DAE3-ECB5-C6D4-719B7847BD32}"/>
          </ac:spMkLst>
        </pc:spChg>
        <pc:spChg chg="add mod">
          <ac:chgData name="Elvys Reis" userId="8975a607000e22aa" providerId="LiveId" clId="{8E70A840-6A34-49C1-9A82-459C5CA6128C}" dt="2026-10-07T21:58:35.088" v="343" actId="1036"/>
          <ac:spMkLst>
            <pc:docMk/>
            <pc:sldMk cId="78349453" sldId="256"/>
            <ac:spMk id="11" creationId="{172FBECA-CD5D-3067-4C1B-58B0A17717AF}"/>
          </ac:spMkLst>
        </pc:spChg>
        <pc:picChg chg="add mod">
          <ac:chgData name="Elvys Reis" userId="8975a607000e22aa" providerId="LiveId" clId="{8E70A840-6A34-49C1-9A82-459C5CA6128C}" dt="2026-10-07T21:31:28.678" v="2" actId="1076"/>
          <ac:picMkLst>
            <pc:docMk/>
            <pc:sldMk cId="78349453" sldId="256"/>
            <ac:picMk id="5" creationId="{7860D7E8-78B0-24D7-5F0B-4587E5A80B29}"/>
          </ac:picMkLst>
        </pc:picChg>
        <pc:picChg chg="add del mod">
          <ac:chgData name="Elvys Reis" userId="8975a607000e22aa" providerId="LiveId" clId="{8E70A840-6A34-49C1-9A82-459C5CA6128C}" dt="2026-10-07T21:31:45.526" v="11" actId="478"/>
          <ac:picMkLst>
            <pc:docMk/>
            <pc:sldMk cId="78349453" sldId="256"/>
            <ac:picMk id="7" creationId="{F6A9E501-343E-9C70-3709-96B09AE0AFB1}"/>
          </ac:picMkLst>
        </pc:picChg>
        <pc:picChg chg="add del">
          <ac:chgData name="Elvys Reis" userId="8975a607000e22aa" providerId="LiveId" clId="{8E70A840-6A34-49C1-9A82-459C5CA6128C}" dt="2026-10-07T21:38:53.879" v="97" actId="478"/>
          <ac:picMkLst>
            <pc:docMk/>
            <pc:sldMk cId="78349453" sldId="256"/>
            <ac:picMk id="9" creationId="{39C1722E-A796-2A2D-6925-6777C946053E}"/>
          </ac:picMkLst>
        </pc:picChg>
      </pc:sldChg>
      <pc:sldChg chg="addSp delSp modSp mod">
        <pc:chgData name="Elvys Reis" userId="8975a607000e22aa" providerId="LiveId" clId="{8E70A840-6A34-49C1-9A82-459C5CA6128C}" dt="2026-10-07T21:58:54.897" v="345"/>
        <pc:sldMkLst>
          <pc:docMk/>
          <pc:sldMk cId="1323805794" sldId="258"/>
        </pc:sldMkLst>
        <pc:spChg chg="del">
          <ac:chgData name="Elvys Reis" userId="8975a607000e22aa" providerId="LiveId" clId="{8E70A840-6A34-49C1-9A82-459C5CA6128C}" dt="2026-10-07T21:58:49.794" v="344" actId="478"/>
          <ac:spMkLst>
            <pc:docMk/>
            <pc:sldMk cId="1323805794" sldId="258"/>
            <ac:spMk id="2" creationId="{8DEBD433-057B-0CC7-6ED2-68D5A6865604}"/>
          </ac:spMkLst>
        </pc:spChg>
        <pc:spChg chg="del">
          <ac:chgData name="Elvys Reis" userId="8975a607000e22aa" providerId="LiveId" clId="{8E70A840-6A34-49C1-9A82-459C5CA6128C}" dt="2026-10-07T21:58:49.794" v="344" actId="478"/>
          <ac:spMkLst>
            <pc:docMk/>
            <pc:sldMk cId="1323805794" sldId="258"/>
            <ac:spMk id="3" creationId="{1D1621FA-24F0-D68F-F4E9-9EF31B319AE4}"/>
          </ac:spMkLst>
        </pc:spChg>
        <pc:spChg chg="add mod">
          <ac:chgData name="Elvys Reis" userId="8975a607000e22aa" providerId="LiveId" clId="{8E70A840-6A34-49C1-9A82-459C5CA6128C}" dt="2026-10-07T21:58:54.897" v="345"/>
          <ac:spMkLst>
            <pc:docMk/>
            <pc:sldMk cId="1323805794" sldId="258"/>
            <ac:spMk id="4" creationId="{817016CE-F530-7005-F5AC-70C3F8813E55}"/>
          </ac:spMkLst>
        </pc:spChg>
        <pc:spChg chg="add mod">
          <ac:chgData name="Elvys Reis" userId="8975a607000e22aa" providerId="LiveId" clId="{8E70A840-6A34-49C1-9A82-459C5CA6128C}" dt="2026-10-07T21:58:54.897" v="345"/>
          <ac:spMkLst>
            <pc:docMk/>
            <pc:sldMk cId="1323805794" sldId="258"/>
            <ac:spMk id="5" creationId="{3803B65C-F459-B812-4C63-DE380D67B3A4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0D1B36-8465-BE9A-3D16-2E9140ED27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D4689F5-D6D2-CCF6-C218-EBB2E2017F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EB2D370-43B2-F44F-F016-7FA89B7D3D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CF549-0928-4AC1-A271-63CA1CB2DEF1}" type="datetimeFigureOut">
              <a:rPr lang="pt-BR" smtClean="0"/>
              <a:t>07/10/2026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57E1A72-FB33-54CF-19B6-E5F504FC8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5A5F4FF-F08A-622A-FA49-286138565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99175-46ED-4A5C-B7F7-F871B9ECEA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22959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ADD9C0-FEBD-303D-8FE9-F09A413E1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FB6B369-609B-E01F-C359-0FF995C6C9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7B5091A-B774-3DDF-9EE5-8DD61439E0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CF549-0928-4AC1-A271-63CA1CB2DEF1}" type="datetimeFigureOut">
              <a:rPr lang="pt-BR" smtClean="0"/>
              <a:t>07/10/2026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CC2C63D-1D67-A3A6-BF8E-CC3647216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AB2314A-1B09-9595-FBFF-8014F272B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99175-46ED-4A5C-B7F7-F871B9ECEA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5350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7DBB80-F644-BE9F-D578-F4DF4F257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AD4690F-F676-4246-F50B-74FEF18132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3E30C51-E6E0-8354-D28A-BC02538EE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CF549-0928-4AC1-A271-63CA1CB2DEF1}" type="datetimeFigureOut">
              <a:rPr lang="pt-BR" smtClean="0"/>
              <a:t>07/10/2026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6A68A05-D856-18CB-0065-2F099087D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BA16340-33B6-DDC1-9103-AB77504A3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99175-46ED-4A5C-B7F7-F871B9ECEA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51602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256959-20AC-9F6C-BC90-7ED6391C1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2D6A0DD-8ED5-0A70-C88E-66829EC5B7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B719EF9-6F03-C996-DB68-8E83B7CE31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C68BC1C-C97C-BAA5-9A36-6126E7AED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CF549-0928-4AC1-A271-63CA1CB2DEF1}" type="datetimeFigureOut">
              <a:rPr lang="pt-BR" smtClean="0"/>
              <a:t>07/10/2026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9F472B0-2EEA-5765-4461-7E00C1786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3F1CFE3-C140-76BB-9C28-2727D0D15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99175-46ED-4A5C-B7F7-F871B9ECEA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8872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95C587-A99F-D3C2-FC15-E607EF2073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612D9D8-4301-ABD0-01BD-2F21E6D6A4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D386B7C-DF72-C037-FD53-3CAC3B93E7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44FA28B2-F255-11DB-31BB-1A134D8CF5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5BC4BBBE-1E62-69B8-0C4C-074F25CDFB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7610B0E8-5B69-9081-8D0A-04CC20C7F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CF549-0928-4AC1-A271-63CA1CB2DEF1}" type="datetimeFigureOut">
              <a:rPr lang="pt-BR" smtClean="0"/>
              <a:t>07/10/2026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7F030679-461D-B9F2-391A-D5446DA7F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48114513-12A9-4FB7-4B7A-DE17BE2EF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99175-46ED-4A5C-B7F7-F871B9ECEA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80841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D923C8-B4A0-6471-31E3-DB6043038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5A91A19-6448-D492-44E2-CAFA09106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CF549-0928-4AC1-A271-63CA1CB2DEF1}" type="datetimeFigureOut">
              <a:rPr lang="pt-BR" smtClean="0"/>
              <a:t>07/10/2026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6505576-307F-37AD-1EE6-D723256C0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344D105-FEE6-9E82-4C23-7DD452399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99175-46ED-4A5C-B7F7-F871B9ECEA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0284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3011593B-7334-7F42-9B70-8303D9C40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CF549-0928-4AC1-A271-63CA1CB2DEF1}" type="datetimeFigureOut">
              <a:rPr lang="pt-BR" smtClean="0"/>
              <a:t>07/10/2026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961CCCE-37F9-AB7F-89EF-9EB474622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F647061-ED47-DAED-3919-7BD014FA7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99175-46ED-4A5C-B7F7-F871B9ECEA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40133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CA6FAA-C6CC-E109-0EAC-F67BAE284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EEDD32E-B868-6ABA-40BF-0115A4B54F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2CA4000-7DBA-C864-7295-830B1DEBF0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EE4A015-8754-2323-1826-47578F31F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CF549-0928-4AC1-A271-63CA1CB2DEF1}" type="datetimeFigureOut">
              <a:rPr lang="pt-BR" smtClean="0"/>
              <a:t>07/10/2026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2E3C0C5-4813-A0A6-1D17-F6F5BA39A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00DE438-AF73-3C32-C850-932CB9C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99175-46ED-4A5C-B7F7-F871B9ECEA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20556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B5FC36-DF7D-5E19-0B90-A2BE81508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AA6CA64F-300A-36B1-35A6-B474F71B4AD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6FD959D-1C08-8030-BF39-4122260A48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DD066FB-9002-D561-585D-4A121C82B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CF549-0928-4AC1-A271-63CA1CB2DEF1}" type="datetimeFigureOut">
              <a:rPr lang="pt-BR" smtClean="0"/>
              <a:t>07/10/2026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1E87768-6653-32BF-59F6-D98E5B2B61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50F2172-52F1-F98F-0A54-A6C3347AD0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99175-46ED-4A5C-B7F7-F871B9ECEA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03878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D21094-43AC-EC55-BB55-FD8D5DE435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7ABA044-1F13-389D-3DC4-8EF152C5B8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5420FB4-7DB8-07C4-C1BE-0313124D9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CF549-0928-4AC1-A271-63CA1CB2DEF1}" type="datetimeFigureOut">
              <a:rPr lang="pt-BR" smtClean="0"/>
              <a:t>07/10/2026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FDF2D6E-B58C-F7B9-B1D4-C88F7B849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19CFFBE-098D-EE24-814E-747BD9569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99175-46ED-4A5C-B7F7-F871B9ECEA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75627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8DEEA14-3565-9FF0-D19C-1B9843107F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2BEAFB1-DEE0-794F-D7E8-9C216BC438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B62B921-FD06-BBBB-FB88-54EE03BA42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CF549-0928-4AC1-A271-63CA1CB2DEF1}" type="datetimeFigureOut">
              <a:rPr lang="pt-BR" smtClean="0"/>
              <a:t>07/10/2026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F3ADD77-87E4-2D78-C8CA-3D6F14A52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E308E1E-4127-EEBE-6ADD-1954DA6CA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F99175-46ED-4A5C-B7F7-F871B9ECEA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6776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E34F46CA-78B4-3C66-CF74-B6755F7BD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4231CBB-C73D-06EC-B0D2-497FB47EBB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B6CB8FF-8797-CAE0-DB99-F12BC5F805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7CF549-0928-4AC1-A271-63CA1CB2DEF1}" type="datetimeFigureOut">
              <a:rPr lang="pt-BR" smtClean="0"/>
              <a:t>07/10/2026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9C390AB-37B4-6665-8AA9-371B33E1C3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402454F-DBF6-D41D-B34E-3420B86467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F99175-46ED-4A5C-B7F7-F871B9ECEAD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8864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8CE5AA49-C56D-6560-45AD-0EE2AA14CF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34066" y="4306529"/>
            <a:ext cx="5889522" cy="560439"/>
          </a:xfrm>
        </p:spPr>
        <p:txBody>
          <a:bodyPr>
            <a:normAutofit/>
          </a:bodyPr>
          <a:lstStyle/>
          <a:p>
            <a:pPr algn="l"/>
            <a:r>
              <a:rPr lang="pt-BR" sz="1800" dirty="0"/>
              <a:t>Autor 1, Autor 2, Autor 3, Autor 4, Autor 5...</a:t>
            </a:r>
          </a:p>
        </p:txBody>
      </p:sp>
      <p:sp>
        <p:nvSpPr>
          <p:cNvPr id="4" name="Subtítulo 2">
            <a:extLst>
              <a:ext uri="{FF2B5EF4-FFF2-40B4-BE49-F238E27FC236}">
                <a16:creationId xmlns:a16="http://schemas.microsoft.com/office/drawing/2014/main" id="{4C404257-BCDA-B470-F300-569ED9D5F979}"/>
              </a:ext>
            </a:extLst>
          </p:cNvPr>
          <p:cNvSpPr txBox="1">
            <a:spLocks/>
          </p:cNvSpPr>
          <p:nvPr/>
        </p:nvSpPr>
        <p:spPr>
          <a:xfrm>
            <a:off x="934066" y="4866968"/>
            <a:ext cx="5889522" cy="62926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2200" dirty="0">
                <a:solidFill>
                  <a:schemeClr val="accent1"/>
                </a:solidFill>
              </a:rPr>
              <a:t>Instituição de Ensino </a:t>
            </a:r>
          </a:p>
          <a:p>
            <a:pPr algn="l"/>
            <a:r>
              <a:rPr lang="pt-BR" sz="1700" b="1" dirty="0"/>
              <a:t>Outubro, 2026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860D7E8-78B0-24D7-5F0B-4587E5A80B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1805" y="3200388"/>
            <a:ext cx="768389" cy="457223"/>
          </a:xfrm>
          <a:prstGeom prst="rect">
            <a:avLst/>
          </a:prstGeom>
        </p:spPr>
      </p:pic>
      <p:sp>
        <p:nvSpPr>
          <p:cNvPr id="11" name="Subtítulo 2">
            <a:extLst>
              <a:ext uri="{FF2B5EF4-FFF2-40B4-BE49-F238E27FC236}">
                <a16:creationId xmlns:a16="http://schemas.microsoft.com/office/drawing/2014/main" id="{172FBECA-CD5D-3067-4C1B-58B0A17717AF}"/>
              </a:ext>
            </a:extLst>
          </p:cNvPr>
          <p:cNvSpPr txBox="1">
            <a:spLocks/>
          </p:cNvSpPr>
          <p:nvPr/>
        </p:nvSpPr>
        <p:spPr>
          <a:xfrm>
            <a:off x="934066" y="2938132"/>
            <a:ext cx="5889522" cy="1354734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b="1" dirty="0">
                <a:solidFill>
                  <a:srgbClr val="329F4C"/>
                </a:solidFill>
              </a:rPr>
              <a:t>Insira aqui o título do seu trabalho --- Insira aqui o título do seu trabalho --- Insira aqui o título do seu trabalho --- Insira aqui o título do seu trabalho</a:t>
            </a:r>
          </a:p>
        </p:txBody>
      </p:sp>
    </p:spTree>
    <p:extLst>
      <p:ext uri="{BB962C8B-B14F-4D97-AF65-F5344CB8AC3E}">
        <p14:creationId xmlns:p14="http://schemas.microsoft.com/office/powerpoint/2010/main" val="783494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36A6FF-4D57-BD73-D870-00EF73D08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32502"/>
            <a:ext cx="10515600" cy="1325563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2ECBD78-C682-A8FC-ABE6-3D5398A67B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58065"/>
            <a:ext cx="10515600" cy="3510116"/>
          </a:xfrm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318571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817016CE-F530-7005-F5AC-70C3F8813E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32502"/>
            <a:ext cx="10515600" cy="1325563"/>
          </a:xfrm>
        </p:spPr>
        <p:txBody>
          <a:bodyPr/>
          <a:lstStyle/>
          <a:p>
            <a:endParaRPr lang="pt-BR" dirty="0"/>
          </a:p>
        </p:txBody>
      </p:sp>
      <p:sp>
        <p:nvSpPr>
          <p:cNvPr id="5" name="Espaço Reservado para Conteúdo 2">
            <a:extLst>
              <a:ext uri="{FF2B5EF4-FFF2-40B4-BE49-F238E27FC236}">
                <a16:creationId xmlns:a16="http://schemas.microsoft.com/office/drawing/2014/main" id="{3803B65C-F459-B812-4C63-DE380D67B3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58065"/>
            <a:ext cx="10515600" cy="3510116"/>
          </a:xfrm>
        </p:spPr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2380579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52</Words>
  <Application>Microsoft Office PowerPoint</Application>
  <PresentationFormat>Widescreen</PresentationFormat>
  <Paragraphs>4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Marcos</dc:creator>
  <cp:lastModifiedBy>Elvys Reis</cp:lastModifiedBy>
  <cp:revision>1</cp:revision>
  <dcterms:created xsi:type="dcterms:W3CDTF">2026-01-21T13:08:44Z</dcterms:created>
  <dcterms:modified xsi:type="dcterms:W3CDTF">2026-10-07T21:59:24Z</dcterms:modified>
</cp:coreProperties>
</file>